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2"/>
  </p:notesMasterIdLst>
  <p:sldIdLst>
    <p:sldId id="256" r:id="rId2"/>
    <p:sldId id="286" r:id="rId3"/>
    <p:sldId id="278" r:id="rId4"/>
    <p:sldId id="279" r:id="rId5"/>
    <p:sldId id="257" r:id="rId6"/>
    <p:sldId id="280" r:id="rId7"/>
    <p:sldId id="281" r:id="rId8"/>
    <p:sldId id="282" r:id="rId9"/>
    <p:sldId id="283" r:id="rId10"/>
    <p:sldId id="284" r:id="rId11"/>
  </p:sldIdLst>
  <p:sldSz cx="9144000" cy="5143500" type="screen16x9"/>
  <p:notesSz cx="6858000" cy="9144000"/>
  <p:embeddedFontLs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  <p:embeddedFont>
      <p:font typeface="Titillium Web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1831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8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217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66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3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19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7ceb6d7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7ceb6d7f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292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23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373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254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56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Google Shape;50;p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8" r:id="rId1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k-roz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queiroz.shinyapps.io/rshinylad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88398A"/>
                </a:solidFill>
              </a:rPr>
              <a:t>R-Ladies Bari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/>
          <p:nvPr/>
        </p:nvSpPr>
        <p:spPr>
          <a:xfrm>
            <a:off x="594926" y="953067"/>
            <a:ext cx="0" cy="676910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923351" y="172000"/>
            <a:ext cx="387562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/>
              <a:t>Volete unirvi a noi?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8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8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8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8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8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940099" y="2742600"/>
            <a:ext cx="25392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 dirty="0"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Seminari</a:t>
            </a:r>
            <a:endParaRPr dirty="0"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Meetup</a:t>
            </a:r>
            <a:endParaRPr dirty="0"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Conferenze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231058" y="2731450"/>
            <a:ext cx="285845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Volontari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Speakers</a:t>
            </a:r>
            <a:endParaRPr sz="2400" b="1" i="0" u="none" strike="noStrike" cap="none" dirty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6669150" y="2742600"/>
            <a:ext cx="23262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Partnership</a:t>
            </a:r>
            <a:endParaRPr dirty="0"/>
          </a:p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Sponsorship</a:t>
            </a:r>
          </a:p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dirty="0" smtClean="0">
                <a:solidFill>
                  <a:srgbClr val="873989"/>
                </a:solidFill>
              </a:rPr>
              <a:t>Host</a:t>
            </a:r>
            <a:endParaRPr sz="2400" b="1" i="0" u="none" strike="noStrike" cap="none" dirty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 rotWithShape="1">
          <a:blip r:embed="rId7">
            <a:alphaModFix/>
          </a:blip>
          <a:srcRect l="3787" t="24785" r="2910" b="4297"/>
          <a:stretch/>
        </p:blipFill>
        <p:spPr>
          <a:xfrm>
            <a:off x="5447997" y="179833"/>
            <a:ext cx="3547353" cy="1521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3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762000" y="2514102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88398A"/>
                </a:solidFill>
              </a:rPr>
              <a:t>Call for Speakers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dirty="0"/>
          </a:p>
        </p:txBody>
      </p:sp>
      <p:sp>
        <p:nvSpPr>
          <p:cNvPr id="4" name="Google Shape;116;p21"/>
          <p:cNvSpPr txBox="1">
            <a:spLocks/>
          </p:cNvSpPr>
          <p:nvPr/>
        </p:nvSpPr>
        <p:spPr>
          <a:xfrm>
            <a:off x="8151779" y="1274179"/>
            <a:ext cx="830094" cy="38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Titillium Web"/>
              <a:buNone/>
              <a:defRPr sz="4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it-IT" sz="2600" dirty="0" smtClean="0"/>
              <a:t>Bari</a:t>
            </a:r>
            <a:endParaRPr lang="it-IT" sz="2600" dirty="0"/>
          </a:p>
        </p:txBody>
      </p:sp>
      <p:grpSp>
        <p:nvGrpSpPr>
          <p:cNvPr id="5" name="Gruppo 4"/>
          <p:cNvGrpSpPr/>
          <p:nvPr/>
        </p:nvGrpSpPr>
        <p:grpSpPr>
          <a:xfrm>
            <a:off x="853062" y="1905798"/>
            <a:ext cx="2832450" cy="712394"/>
            <a:chOff x="831636" y="4373966"/>
            <a:chExt cx="2832450" cy="712394"/>
          </a:xfrm>
        </p:grpSpPr>
        <p:sp>
          <p:nvSpPr>
            <p:cNvPr id="2" name="Rettangolo 1"/>
            <p:cNvSpPr/>
            <p:nvPr/>
          </p:nvSpPr>
          <p:spPr>
            <a:xfrm>
              <a:off x="831636" y="4483941"/>
              <a:ext cx="2206053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2600" dirty="0" smtClean="0">
                  <a:solidFill>
                    <a:srgbClr val="873989"/>
                  </a:solidFill>
                </a:rPr>
                <a:t>Women Who </a:t>
              </a:r>
              <a:endParaRPr lang="it-IT" sz="2600" dirty="0"/>
            </a:p>
          </p:txBody>
        </p:sp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7689" y="4373966"/>
              <a:ext cx="626397" cy="712394"/>
            </a:xfrm>
            <a:prstGeom prst="rect">
              <a:avLst/>
            </a:prstGeom>
          </p:spPr>
        </p:pic>
      </p:grp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033" y="2136519"/>
            <a:ext cx="1242303" cy="1242303"/>
          </a:xfrm>
          <a:prstGeom prst="rect">
            <a:avLst/>
          </a:prstGeom>
        </p:spPr>
      </p:pic>
      <p:sp>
        <p:nvSpPr>
          <p:cNvPr id="9" name="Google Shape;117;p21"/>
          <p:cNvSpPr txBox="1"/>
          <p:nvPr/>
        </p:nvSpPr>
        <p:spPr>
          <a:xfrm>
            <a:off x="842355" y="3543912"/>
            <a:ext cx="3840989" cy="47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Courier"/>
              </a:rPr>
              <a:t>Deadline</a:t>
            </a:r>
            <a:r>
              <a:rPr lang="it-IT" sz="2200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Courier"/>
              </a:rPr>
              <a:t> for </a:t>
            </a:r>
            <a:r>
              <a:rPr lang="it-IT" sz="2200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Courier"/>
              </a:rPr>
              <a:t>Submission</a:t>
            </a:r>
            <a:endParaRPr lang="it-IT" sz="2200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Courier"/>
              </a:rPr>
              <a:t>10</a:t>
            </a:r>
            <a:r>
              <a:rPr lang="it-IT" sz="22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Courier"/>
              </a:rPr>
              <a:t> di ogni mese </a:t>
            </a:r>
            <a:endParaRPr lang="it-IT" sz="2200" b="1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2000" dirty="0" smtClean="0">
              <a:solidFill>
                <a:srgbClr val="7030A0"/>
              </a:solidFill>
              <a:latin typeface="Helvetica Neue" panose="020B0604020202020204" charset="0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smtClean="0">
                <a:solidFill>
                  <a:srgbClr val="7030A0"/>
                </a:solidFill>
                <a:latin typeface="Helvetica Neue" panose="020B0604020202020204" charset="0"/>
                <a:ea typeface="Courier"/>
                <a:cs typeface="Courier"/>
                <a:sym typeface="Courier"/>
              </a:rPr>
              <a:t>bari@rladies.org</a:t>
            </a:r>
            <a:endParaRPr sz="2000" dirty="0">
              <a:solidFill>
                <a:srgbClr val="7030A0"/>
              </a:solidFill>
              <a:latin typeface="Helvetica Neue" panose="020B0604020202020204" charset="0"/>
            </a:endParaRPr>
          </a:p>
        </p:txBody>
      </p:sp>
      <p:sp>
        <p:nvSpPr>
          <p:cNvPr id="7" name="Freccia a destra 6"/>
          <p:cNvSpPr/>
          <p:nvPr/>
        </p:nvSpPr>
        <p:spPr>
          <a:xfrm>
            <a:off x="541231" y="4674599"/>
            <a:ext cx="311831" cy="17397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Google Shape;532;p69"/>
          <p:cNvSpPr/>
          <p:nvPr/>
        </p:nvSpPr>
        <p:spPr>
          <a:xfrm>
            <a:off x="6189003" y="4735572"/>
            <a:ext cx="408431" cy="40792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33;p69"/>
          <p:cNvSpPr/>
          <p:nvPr/>
        </p:nvSpPr>
        <p:spPr>
          <a:xfrm>
            <a:off x="7166903" y="4735572"/>
            <a:ext cx="338328" cy="33791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34;p69"/>
          <p:cNvSpPr/>
          <p:nvPr/>
        </p:nvSpPr>
        <p:spPr>
          <a:xfrm>
            <a:off x="6683179" y="4775147"/>
            <a:ext cx="329184" cy="3287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71" y="4783488"/>
            <a:ext cx="312095" cy="312095"/>
          </a:xfrm>
          <a:prstGeom prst="rect">
            <a:avLst/>
          </a:prstGeom>
        </p:spPr>
      </p:pic>
      <p:sp>
        <p:nvSpPr>
          <p:cNvPr id="15" name="Google Shape;117;p21"/>
          <p:cNvSpPr txBox="1"/>
          <p:nvPr/>
        </p:nvSpPr>
        <p:spPr>
          <a:xfrm>
            <a:off x="6325513" y="1507149"/>
            <a:ext cx="2818487" cy="47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 smtClean="0">
                <a:solidFill>
                  <a:srgbClr val="7030A0"/>
                </a:solidFill>
                <a:latin typeface="Helvetica Neue" panose="020B0604020202020204" charset="0"/>
                <a:sym typeface="Courier"/>
              </a:rPr>
              <a:t>Candidati per raccontare la tua storia</a:t>
            </a:r>
            <a:endParaRPr sz="2000" dirty="0">
              <a:solidFill>
                <a:srgbClr val="7030A0"/>
              </a:solidFill>
              <a:latin typeface="Helvetica Neue" panose="020B0604020202020204" charset="0"/>
            </a:endParaRPr>
          </a:p>
        </p:txBody>
      </p:sp>
      <p:pic>
        <p:nvPicPr>
          <p:cNvPr id="16" name="Google Shape;12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79840" y="90087"/>
            <a:ext cx="1402033" cy="43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41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91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88398A"/>
                </a:solidFill>
              </a:rPr>
              <a:t>Perché siamo qui</a:t>
            </a:r>
            <a:endParaRPr b="1" dirty="0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Leadership femminile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Community </a:t>
            </a:r>
            <a:r>
              <a:rPr lang="en" dirty="0" smtClean="0"/>
              <a:t>Globale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/>
              <a:t>Passione 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Creare una community in Data </a:t>
            </a:r>
            <a:r>
              <a:rPr lang="en" dirty="0"/>
              <a:t>S</a:t>
            </a:r>
            <a:r>
              <a:rPr lang="en" dirty="0" smtClean="0"/>
              <a:t>cience </a:t>
            </a:r>
            <a:r>
              <a:rPr lang="en" dirty="0"/>
              <a:t>&amp; ML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Networking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FFFFF"/>
                </a:solidFill>
              </a:rPr>
              <a:t>I nostri obiettivi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Meetup mensili</a:t>
            </a:r>
            <a:endParaRPr dirty="0"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Facilitare l’apprendimento di R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 smtClean="0">
                <a:solidFill>
                  <a:srgbClr val="D3D3D3"/>
                </a:solidFill>
              </a:rPr>
              <a:t>Incoraggiare le </a:t>
            </a:r>
            <a:r>
              <a:rPr lang="en" dirty="0">
                <a:solidFill>
                  <a:srgbClr val="D3D3D3"/>
                </a:solidFill>
              </a:rPr>
              <a:t>donne </a:t>
            </a:r>
            <a:r>
              <a:rPr lang="en" dirty="0" smtClean="0">
                <a:solidFill>
                  <a:srgbClr val="D3D3D3"/>
                </a:solidFill>
              </a:rPr>
              <a:t>alla </a:t>
            </a:r>
            <a:r>
              <a:rPr lang="en" dirty="0">
                <a:solidFill>
                  <a:srgbClr val="D3D3D3"/>
                </a:solidFill>
              </a:rPr>
              <a:t>programmazione </a:t>
            </a:r>
            <a:r>
              <a:rPr lang="en" dirty="0" smtClean="0">
                <a:solidFill>
                  <a:srgbClr val="D3D3D3"/>
                </a:solidFill>
              </a:rPr>
              <a:t>in R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Essere un punto di riferimento </a:t>
            </a:r>
            <a:r>
              <a:rPr lang="en" dirty="0" smtClean="0">
                <a:solidFill>
                  <a:srgbClr val="D3D3D3"/>
                </a:solidFill>
              </a:rPr>
              <a:t>locale</a:t>
            </a:r>
            <a:endParaRPr dirty="0">
              <a:solidFill>
                <a:srgbClr val="D3D3D3"/>
              </a:solidFill>
            </a:endParaRPr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558165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4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I nostri partners </a:t>
            </a:r>
            <a:r>
              <a:rPr lang="en" sz="3600" dirty="0"/>
              <a:t>&amp; host</a:t>
            </a:r>
            <a:endParaRPr sz="3600" dirty="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688" y="3462808"/>
            <a:ext cx="1766050" cy="151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331" y="1290202"/>
            <a:ext cx="2286825" cy="7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49" y="3409761"/>
            <a:ext cx="2916065" cy="1565743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6" y="2778366"/>
            <a:ext cx="1096548" cy="153467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62" y="1979148"/>
            <a:ext cx="1333898" cy="13338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91469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014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8116500" y="84069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324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 dirty="0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 dirty="0">
              <a:solidFill>
                <a:schemeClr val="tx1"/>
              </a:solidFill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en" sz="1600" b="0" i="0" u="none" strike="noStrike" cap="none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PoliBA &amp; UniBA</a:t>
            </a:r>
            <a:endParaRPr sz="1600" b="1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9" y="1679853"/>
            <a:ext cx="807433" cy="8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5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/>
              <a:t>i passati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498283" y="2445646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498283" y="2445646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1956754" y="2445920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1956754" y="2445920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393160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39316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28181" y="2720484"/>
            <a:ext cx="1156740" cy="25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</a:t>
            </a:r>
            <a:endParaRPr lang="en" sz="1200" i="0" u="none" strike="noStrike" cap="none" dirty="0" smtClean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Kickoff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1184921" y="2752484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2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3223633" y="2725423"/>
            <a:ext cx="1635403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rgbClr val="873989"/>
                </a:solidFill>
                <a:sym typeface="Arial"/>
              </a:rPr>
              <a:t>5 Marzo ’19</a:t>
            </a:r>
            <a:endParaRPr sz="1200"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873989"/>
                </a:solidFill>
                <a:sym typeface="Arial"/>
              </a:rPr>
              <a:t>‘Manipolare i dati con </a:t>
            </a:r>
            <a:endParaRPr lang="en" sz="1200" b="1" i="0" u="none" strike="noStrike" cap="none" dirty="0" smtClean="0">
              <a:solidFill>
                <a:srgbClr val="873989"/>
              </a:solidFill>
              <a:sym typeface="Arial"/>
            </a:endParaRPr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sym typeface="Arial"/>
              </a:rPr>
              <a:t>Tidyverse</a:t>
            </a:r>
            <a:r>
              <a:rPr lang="en" sz="1200" b="1" i="0" u="none" strike="noStrike" cap="none" dirty="0">
                <a:solidFill>
                  <a:srgbClr val="873989"/>
                </a:solidFill>
                <a:sym typeface="Arial"/>
              </a:rPr>
              <a:t>’</a:t>
            </a:r>
            <a:endParaRPr sz="12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6486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4650" y="3203149"/>
            <a:ext cx="1261101" cy="178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95;p67"/>
          <p:cNvSpPr/>
          <p:nvPr/>
        </p:nvSpPr>
        <p:spPr>
          <a:xfrm>
            <a:off x="5589802" y="2445392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96;p67"/>
          <p:cNvSpPr/>
          <p:nvPr/>
        </p:nvSpPr>
        <p:spPr>
          <a:xfrm>
            <a:off x="5589802" y="2445392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99;p67"/>
          <p:cNvSpPr txBox="1"/>
          <p:nvPr/>
        </p:nvSpPr>
        <p:spPr>
          <a:xfrm>
            <a:off x="5064871" y="2752484"/>
            <a:ext cx="136332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 smtClean="0">
                <a:solidFill>
                  <a:srgbClr val="873989"/>
                </a:solidFill>
                <a:sym typeface="Arial"/>
              </a:rPr>
              <a:t>8 </a:t>
            </a:r>
            <a:r>
              <a:rPr lang="en" sz="1200" i="0" u="none" strike="noStrike" cap="none" dirty="0">
                <a:solidFill>
                  <a:srgbClr val="873989"/>
                </a:solidFill>
                <a:sym typeface="Arial"/>
              </a:rPr>
              <a:t>Marzo ’19</a:t>
            </a:r>
            <a:endParaRPr sz="1200"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sym typeface="Arial"/>
              </a:rPr>
              <a:t>‘STEM – Un gioco da </a:t>
            </a:r>
            <a:r>
              <a:rPr lang="en" sz="1200" b="1" i="0" u="none" strike="noStrike" cap="none" dirty="0" smtClean="0">
                <a:solidFill>
                  <a:srgbClr val="873989"/>
                </a:solidFill>
                <a:sym typeface="Arial"/>
              </a:rPr>
              <a:t>ragazze’</a:t>
            </a:r>
            <a:endParaRPr sz="12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59" y="3326450"/>
            <a:ext cx="1132250" cy="1606963"/>
          </a:xfrm>
          <a:prstGeom prst="rect">
            <a:avLst/>
          </a:prstGeom>
        </p:spPr>
      </p:pic>
      <p:sp>
        <p:nvSpPr>
          <p:cNvPr id="23" name="Google Shape;495;p67"/>
          <p:cNvSpPr/>
          <p:nvPr/>
        </p:nvSpPr>
        <p:spPr>
          <a:xfrm>
            <a:off x="7139111" y="2445392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96;p67"/>
          <p:cNvSpPr/>
          <p:nvPr/>
        </p:nvSpPr>
        <p:spPr>
          <a:xfrm>
            <a:off x="7139111" y="2445392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99;p67"/>
          <p:cNvSpPr txBox="1"/>
          <p:nvPr/>
        </p:nvSpPr>
        <p:spPr>
          <a:xfrm>
            <a:off x="6614180" y="2752484"/>
            <a:ext cx="136332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 smtClean="0">
                <a:solidFill>
                  <a:srgbClr val="873989"/>
                </a:solidFill>
                <a:sym typeface="Arial"/>
              </a:rPr>
              <a:t>7 Maggio ’19</a:t>
            </a:r>
            <a:endParaRPr sz="1200"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sym typeface="Arial"/>
              </a:rPr>
              <a:t>‘Come R ci aiuta a svelare </a:t>
            </a:r>
            <a:r>
              <a:rPr lang="it-IT" sz="1200" b="1" i="0" u="none" strike="noStrike" cap="none" dirty="0" smtClean="0">
                <a:solidFill>
                  <a:srgbClr val="873989"/>
                </a:solidFill>
                <a:sym typeface="Arial"/>
              </a:rPr>
              <a:t>I</a:t>
            </a:r>
            <a:r>
              <a:rPr lang="en" sz="1200" b="1" i="0" u="none" strike="noStrike" cap="none" dirty="0" smtClean="0">
                <a:solidFill>
                  <a:srgbClr val="873989"/>
                </a:solidFill>
                <a:sym typeface="Arial"/>
              </a:rPr>
              <a:t> misteri della mente’</a:t>
            </a:r>
            <a:endParaRPr sz="12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26" y="3570446"/>
            <a:ext cx="1385439" cy="13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36922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255</Words>
  <Application>Microsoft Office PowerPoint</Application>
  <PresentationFormat>Presentazione su schermo (16:9)</PresentationFormat>
  <Paragraphs>82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Courier</vt:lpstr>
      <vt:lpstr>Helvetica Neue</vt:lpstr>
      <vt:lpstr>Verdana</vt:lpstr>
      <vt:lpstr>Titillium Web</vt:lpstr>
      <vt:lpstr>R-Ladies Template</vt:lpstr>
      <vt:lpstr>R-Ladies Bari</vt:lpstr>
      <vt:lpstr>Call for Speakers</vt:lpstr>
      <vt:lpstr>Chi sono le RLadies?</vt:lpstr>
      <vt:lpstr>La nostra mission è semplice </vt:lpstr>
      <vt:lpstr>I nostri partners &amp; host</vt:lpstr>
      <vt:lpstr>Dove siamo oggi?</vt:lpstr>
      <vt:lpstr>R-LADIES  BARI</vt:lpstr>
      <vt:lpstr>Founders of R-Ladies Bari</vt:lpstr>
      <vt:lpstr>Eventi passati</vt:lpstr>
      <vt:lpstr>Volete unirvi a noi?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KICKOFF EVENT R-Ladies Bari 3 Dicembre 2018</dc:title>
  <dc:creator>Giovanna De Vincenzo</dc:creator>
  <cp:lastModifiedBy>Giovanna De Vincenzo</cp:lastModifiedBy>
  <cp:revision>7</cp:revision>
  <dcterms:modified xsi:type="dcterms:W3CDTF">2019-05-28T13:19:54Z</dcterms:modified>
</cp:coreProperties>
</file>